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28808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1868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11FBB-AA4C-4F38-ADC8-19F9624E4224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2BD80-27A6-4AA5-A0C8-06DBB816C6B2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0C8DFE-BE58-442D-9973-A44657B97547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23EC15-3400-4013-AEBF-D9BB3E9DA569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BFCC7-2D61-48B2-8EE1-F48667E5C598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25B10-AD58-4DAA-A4D3-F90F98359CA5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58F93-560C-4B39-B63B-3C1C9359AB9B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6CA1-213E-4B23-A0DD-D398213AB357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DB98F-9437-498A-AEE6-3DF0163D8BB0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E9077-633C-47BB-B539-27D2DBA6A00D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A1CF1-374D-4ACD-84B6-9F54C5F713FB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FE5AF0-3B36-4B59-8402-EBAC7BAA48CE}" type="datetime1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112" cy="40050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785794"/>
            <a:ext cx="4643470" cy="228601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Безопасный 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интернет</a:t>
            </a:r>
            <a: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071810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Памятка для обучающихся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5016"/>
            <a:ext cx="8572560" cy="114298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Мы</a:t>
            </a:r>
            <a:r>
              <a:rPr lang="ru-RU" sz="2000" dirty="0">
                <a:solidFill>
                  <a:srgbClr val="FFFF00"/>
                </a:solidFill>
              </a:rPr>
              <a:t> хотим, чтоб интернет был вам другом много </a:t>
            </a:r>
            <a:r>
              <a:rPr lang="ru-RU" sz="2000" dirty="0" smtClean="0">
                <a:solidFill>
                  <a:srgbClr val="FFFF00"/>
                </a:solidFill>
              </a:rPr>
              <a:t>лет!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Будешь </a:t>
            </a:r>
            <a:r>
              <a:rPr lang="ru-RU" sz="2000" dirty="0">
                <a:solidFill>
                  <a:srgbClr val="FFFF00"/>
                </a:solidFill>
              </a:rPr>
              <a:t>знать </a:t>
            </a:r>
            <a:r>
              <a:rPr lang="ru-RU" sz="2000" b="1" i="1" u="sng" dirty="0">
                <a:solidFill>
                  <a:srgbClr val="C00000"/>
                </a:solidFill>
              </a:rPr>
              <a:t>семь правил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i="1" dirty="0">
                <a:solidFill>
                  <a:srgbClr val="FFFF00"/>
                </a:solidFill>
              </a:rPr>
              <a:t>этих -</a:t>
            </a:r>
            <a:r>
              <a:rPr lang="ru-RU" sz="2000" dirty="0">
                <a:solidFill>
                  <a:srgbClr val="FFFF00"/>
                </a:solidFill>
              </a:rPr>
              <a:t> смело плавай в интернете</a:t>
            </a:r>
            <a:r>
              <a:rPr lang="ru-RU" sz="2000" dirty="0" smtClean="0">
                <a:solidFill>
                  <a:srgbClr val="FFFF00"/>
                </a:solidFill>
              </a:rPr>
              <a:t>!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3717033"/>
            <a:ext cx="9144000" cy="3140967"/>
          </a:xfrm>
        </p:spPr>
        <p:txBody>
          <a:bodyPr/>
          <a:lstStyle/>
          <a:p>
            <a:pPr algn="l"/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Ахмадеева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Ришатовна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учитель начальных классов МБОУ СОШ №2 с.Раевский</a:t>
            </a:r>
            <a:endParaRPr lang="ru-RU" sz="1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7030A0"/>
                </a:solidFill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7030A0"/>
                </a:solidFill>
              </a:rPr>
              <a:t> страшно или неприятно,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Быстро к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7030A0"/>
                </a:solidFill>
              </a:rPr>
              <a:t> поспеши,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Всегда спрашивай родителей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 незнакомых вещах в Интернете.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Они расскажут, что безопасно делать, а что нет.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33337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14712" y="157161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 хочу попасть в беду —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Антивирус заведу!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Всем, кто ходит в интернет,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500174"/>
            <a:ext cx="485778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Иногда тебе в сети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Вдруг встречаются вруны.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Ты мошенникам не верь,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14403" y="4286256"/>
            <a:ext cx="882959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Сначала проверь этот номер в интернете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безопасно ли отправлять на него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 не обманут ли тебя.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Сделать это можно на специальном сайте.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  <p:sp>
        <p:nvSpPr>
          <p:cNvPr id="7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1785926"/>
            <a:ext cx="450059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6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6429420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Не рассказывай о себе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8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</TotalTime>
  <Words>85</Words>
  <Application>Microsoft Office PowerPoint</Application>
  <PresentationFormat>Экран (4:3)</PresentationFormat>
  <Paragraphs>61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  Безопасный  интернет 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Осторожно с незнакомыми</vt:lpstr>
      <vt:lpstr>6. Будь дружелюбен</vt:lpstr>
      <vt:lpstr>  7. Не рассказывай о себе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Безопасный  интернет </dc:title>
  <dc:creator>FuckYouBill</dc:creator>
  <cp:lastModifiedBy>admin</cp:lastModifiedBy>
  <cp:revision>14</cp:revision>
  <dcterms:created xsi:type="dcterms:W3CDTF">2012-10-30T12:04:25Z</dcterms:created>
  <dcterms:modified xsi:type="dcterms:W3CDTF">2015-10-06T04:50:08Z</dcterms:modified>
</cp:coreProperties>
</file>